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" ContentType="image/t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Hoefler Text"/>
        <a:ea typeface="Hoefler Text"/>
        <a:cs typeface="Hoefler Text"/>
        <a:sym typeface="Hoefler Text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Hoefler Text"/>
        <a:ea typeface="Hoefler Text"/>
        <a:cs typeface="Hoefler Text"/>
        <a:sym typeface="Hoefler Text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Hoefler Text"/>
        <a:ea typeface="Hoefler Text"/>
        <a:cs typeface="Hoefler Text"/>
        <a:sym typeface="Hoefler Text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Hoefler Text"/>
        <a:ea typeface="Hoefler Text"/>
        <a:cs typeface="Hoefler Text"/>
        <a:sym typeface="Hoefler Text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Hoefler Text"/>
        <a:ea typeface="Hoefler Text"/>
        <a:cs typeface="Hoefler Text"/>
        <a:sym typeface="Hoefler Text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Hoefler Text"/>
        <a:ea typeface="Hoefler Text"/>
        <a:cs typeface="Hoefler Text"/>
        <a:sym typeface="Hoefler Text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Hoefler Text"/>
        <a:ea typeface="Hoefler Text"/>
        <a:cs typeface="Hoefler Text"/>
        <a:sym typeface="Hoefler Text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Hoefler Text"/>
        <a:ea typeface="Hoefler Text"/>
        <a:cs typeface="Hoefler Text"/>
        <a:sym typeface="Hoefler Text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Hoefler Text"/>
        <a:ea typeface="Hoefler Text"/>
        <a:cs typeface="Hoefler Text"/>
        <a:sym typeface="Hoefler Text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oefler Text"/>
          <a:ea typeface="Hoefler Text"/>
          <a:cs typeface="Hoefler Text"/>
        </a:font>
        <a:srgbClr val="5E5E5E"/>
      </a:tcTxStyle>
      <a:tcStyle>
        <a:tcBdr>
          <a:left>
            <a:ln w="12700" cap="flat">
              <a:solidFill>
                <a:srgbClr val="7E8286"/>
              </a:solidFill>
              <a:prstDash val="solid"/>
              <a:miter lim="400000"/>
            </a:ln>
          </a:left>
          <a:right>
            <a:ln w="12700" cap="flat">
              <a:solidFill>
                <a:srgbClr val="7E8286"/>
              </a:solidFill>
              <a:prstDash val="solid"/>
              <a:miter lim="400000"/>
            </a:ln>
          </a:right>
          <a:top>
            <a:ln w="12700" cap="flat">
              <a:solidFill>
                <a:srgbClr val="7E8286"/>
              </a:solidFill>
              <a:prstDash val="solid"/>
              <a:miter lim="400000"/>
            </a:ln>
          </a:top>
          <a:bottom>
            <a:ln w="12700" cap="flat">
              <a:solidFill>
                <a:srgbClr val="7E8286"/>
              </a:solidFill>
              <a:prstDash val="solid"/>
              <a:miter lim="400000"/>
            </a:ln>
          </a:bottom>
          <a:insideH>
            <a:ln w="12700" cap="flat">
              <a:solidFill>
                <a:srgbClr val="7E8286"/>
              </a:solidFill>
              <a:prstDash val="solid"/>
              <a:miter lim="400000"/>
            </a:ln>
          </a:insideH>
          <a:insideV>
            <a:ln w="12700" cap="flat">
              <a:solidFill>
                <a:srgbClr val="7E828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4C1BA">
              <a:alpha val="25000"/>
            </a:srgbClr>
          </a:solidFill>
        </a:fill>
      </a:tcStyle>
    </a:band2H>
    <a:firstCol>
      <a:tcTxStyle b="off" i="off">
        <a:font>
          <a:latin typeface="Hoefler Text"/>
          <a:ea typeface="Hoefler Text"/>
          <a:cs typeface="Hoefler Text"/>
        </a:font>
        <a:srgbClr val="5E5E5E"/>
      </a:tcTxStyle>
      <a:tcStyle>
        <a:tcBdr>
          <a:left>
            <a:ln w="12700" cap="flat">
              <a:solidFill>
                <a:srgbClr val="7E8286"/>
              </a:solidFill>
              <a:prstDash val="solid"/>
              <a:miter lim="400000"/>
            </a:ln>
          </a:left>
          <a:right>
            <a:ln w="12700" cap="flat">
              <a:solidFill>
                <a:srgbClr val="7E8286"/>
              </a:solidFill>
              <a:prstDash val="solid"/>
              <a:miter lim="400000"/>
            </a:ln>
          </a:right>
          <a:top>
            <a:ln w="12700" cap="flat">
              <a:solidFill>
                <a:srgbClr val="7E8286"/>
              </a:solidFill>
              <a:prstDash val="solid"/>
              <a:miter lim="400000"/>
            </a:ln>
          </a:top>
          <a:bottom>
            <a:ln w="12700" cap="flat">
              <a:solidFill>
                <a:srgbClr val="7E8286"/>
              </a:solidFill>
              <a:prstDash val="solid"/>
              <a:miter lim="400000"/>
            </a:ln>
          </a:bottom>
          <a:insideH>
            <a:ln w="12700" cap="flat">
              <a:solidFill>
                <a:srgbClr val="7E8286"/>
              </a:solidFill>
              <a:prstDash val="solid"/>
              <a:miter lim="400000"/>
            </a:ln>
          </a:insideH>
          <a:insideV>
            <a:ln w="12700" cap="flat">
              <a:solidFill>
                <a:srgbClr val="7E8286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oefler Text"/>
          <a:ea typeface="Hoefler Text"/>
          <a:cs typeface="Hoefler Text"/>
        </a:font>
        <a:srgbClr val="5E5E5E"/>
      </a:tcTxStyle>
      <a:tcStyle>
        <a:tcBdr>
          <a:left>
            <a:ln w="12700" cap="flat">
              <a:solidFill>
                <a:srgbClr val="7E8286"/>
              </a:solidFill>
              <a:prstDash val="solid"/>
              <a:miter lim="400000"/>
            </a:ln>
          </a:left>
          <a:right>
            <a:ln w="12700" cap="flat">
              <a:solidFill>
                <a:srgbClr val="7E8286"/>
              </a:solidFill>
              <a:prstDash val="solid"/>
              <a:miter lim="400000"/>
            </a:ln>
          </a:right>
          <a:top>
            <a:ln w="38100" cap="flat">
              <a:solidFill>
                <a:srgbClr val="7E8286"/>
              </a:solidFill>
              <a:prstDash val="solid"/>
              <a:miter lim="400000"/>
            </a:ln>
          </a:top>
          <a:bottom>
            <a:ln w="12700" cap="flat">
              <a:solidFill>
                <a:srgbClr val="7E8286"/>
              </a:solidFill>
              <a:prstDash val="solid"/>
              <a:miter lim="400000"/>
            </a:ln>
          </a:bottom>
          <a:insideH>
            <a:ln w="12700" cap="flat">
              <a:solidFill>
                <a:srgbClr val="7E8286"/>
              </a:solidFill>
              <a:prstDash val="solid"/>
              <a:miter lim="400000"/>
            </a:ln>
          </a:insideH>
          <a:insideV>
            <a:ln w="12700" cap="flat">
              <a:solidFill>
                <a:srgbClr val="7E8286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oefler Text"/>
          <a:ea typeface="Hoefler Text"/>
          <a:cs typeface="Hoefler Text"/>
        </a:font>
        <a:srgbClr val="5E5E5E"/>
      </a:tcTxStyle>
      <a:tcStyle>
        <a:tcBdr>
          <a:left>
            <a:ln w="12700" cap="flat">
              <a:solidFill>
                <a:srgbClr val="7E8286"/>
              </a:solidFill>
              <a:prstDash val="solid"/>
              <a:miter lim="400000"/>
            </a:ln>
          </a:left>
          <a:right>
            <a:ln w="12700" cap="flat">
              <a:solidFill>
                <a:srgbClr val="7E8286"/>
              </a:solidFill>
              <a:prstDash val="solid"/>
              <a:miter lim="400000"/>
            </a:ln>
          </a:right>
          <a:top>
            <a:ln w="12700" cap="flat">
              <a:solidFill>
                <a:srgbClr val="7E8286"/>
              </a:solidFill>
              <a:prstDash val="solid"/>
              <a:miter lim="400000"/>
            </a:ln>
          </a:top>
          <a:bottom>
            <a:ln w="12700" cap="flat">
              <a:solidFill>
                <a:srgbClr val="7E8286"/>
              </a:solidFill>
              <a:prstDash val="solid"/>
              <a:miter lim="400000"/>
            </a:ln>
          </a:bottom>
          <a:insideH>
            <a:ln w="12700" cap="flat">
              <a:solidFill>
                <a:srgbClr val="7E8286"/>
              </a:solidFill>
              <a:prstDash val="solid"/>
              <a:miter lim="400000"/>
            </a:ln>
          </a:insideH>
          <a:insideV>
            <a:ln w="12700" cap="flat">
              <a:solidFill>
                <a:srgbClr val="7E8286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Hoefler Text"/>
          <a:ea typeface="Hoefler Text"/>
          <a:cs typeface="Hoefler Text"/>
        </a:font>
        <a:schemeClr val="accent5">
          <a:hueOff val="85969"/>
          <a:satOff val="-7811"/>
          <a:lumOff val="-38955"/>
        </a:scheme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chemeClr val="accent5">
                  <a:hueOff val="85969"/>
                  <a:satOff val="-7811"/>
                  <a:lumOff val="-38955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5">
                  <a:hueOff val="85969"/>
                  <a:satOff val="-7811"/>
                  <a:lumOff val="-38955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5">
                  <a:hueOff val="85969"/>
                  <a:satOff val="-7811"/>
                  <a:lumOff val="-38955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4C1BA">
              <a:alpha val="25000"/>
            </a:srgbClr>
          </a:solidFill>
        </a:fill>
      </a:tcStyle>
    </a:band2H>
    <a:firstCol>
      <a:tcTxStyle b="off" i="off">
        <a:font>
          <a:latin typeface="Hoefler Text"/>
          <a:ea typeface="Hoefler Text"/>
          <a:cs typeface="Hoefler Text"/>
        </a:font>
        <a:schemeClr val="accent5">
          <a:hueOff val="85969"/>
          <a:satOff val="-7811"/>
          <a:lumOff val="-38955"/>
        </a:scheme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chemeClr val="accent5">
                  <a:hueOff val="85969"/>
                  <a:satOff val="-7811"/>
                  <a:lumOff val="-38955"/>
                </a:schemeClr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5C2C3">
              <a:alpha val="63000"/>
            </a:srgbClr>
          </a:solidFill>
        </a:fill>
      </a:tcStyle>
    </a:firstCol>
    <a:lastRow>
      <a:tcTxStyle b="off" i="off">
        <a:font>
          <a:latin typeface="Hoefler Text"/>
          <a:ea typeface="Hoefler Text"/>
          <a:cs typeface="Hoefler Text"/>
        </a:font>
        <a:schemeClr val="accent5">
          <a:hueOff val="85969"/>
          <a:satOff val="-7811"/>
          <a:lumOff val="-38955"/>
        </a:scheme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chemeClr val="accent5">
                  <a:hueOff val="85969"/>
                  <a:satOff val="-7811"/>
                  <a:lumOff val="-38955"/>
                </a:scheme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oefler Text"/>
          <a:ea typeface="Hoefler Text"/>
          <a:cs typeface="Hoefler Tex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chemeClr val="accent5">
                  <a:hueOff val="85969"/>
                  <a:satOff val="-7811"/>
                  <a:lumOff val="-38955"/>
                </a:schemeClr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2727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oefler Text"/>
          <a:ea typeface="Hoefler Text"/>
          <a:cs typeface="Hoefler Text"/>
        </a:font>
        <a:srgbClr val="5E5E5E"/>
      </a:tcTxStyle>
      <a:tcStyle>
        <a:tcBdr>
          <a:left>
            <a:ln w="12700" cap="flat">
              <a:solidFill>
                <a:schemeClr val="accent1">
                  <a:satOff val="-10875"/>
                  <a:lumOff val="-37767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1">
                  <a:satOff val="-10875"/>
                  <a:lumOff val="-37767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1">
                  <a:satOff val="-10875"/>
                  <a:lumOff val="-37767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1">
                  <a:satOff val="-10875"/>
                  <a:lumOff val="-37767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1">
                  <a:satOff val="-10875"/>
                  <a:lumOff val="-37767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1">
                  <a:satOff val="-10875"/>
                  <a:lumOff val="-37767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>
          <a:latin typeface="Hoefler Text"/>
          <a:ea typeface="Hoefler Text"/>
          <a:cs typeface="Hoefler Text"/>
        </a:font>
        <a:srgbClr val="FFFFFF"/>
      </a:tcTxStyle>
      <a:tcStyle>
        <a:tcBdr>
          <a:left>
            <a:ln w="12700" cap="flat">
              <a:solidFill>
                <a:schemeClr val="accent1">
                  <a:satOff val="-10875"/>
                  <a:lumOff val="-37767"/>
                </a:schemeClr>
              </a:solidFill>
              <a:prstDash val="solid"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chemeClr val="accent1">
                  <a:satOff val="-10875"/>
                  <a:lumOff val="-37767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1">
                  <a:satOff val="-10875"/>
                  <a:lumOff val="-37767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1">
                  <a:satOff val="-10875"/>
                  <a:lumOff val="-37767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79E9E"/>
          </a:solidFill>
        </a:fill>
      </a:tcStyle>
    </a:firstCol>
    <a:lastRow>
      <a:tcTxStyle b="off" i="off">
        <a:font>
          <a:latin typeface="Hoefler Text"/>
          <a:ea typeface="Hoefler Text"/>
          <a:cs typeface="Hoefler Tex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chemeClr val="accent1">
                  <a:satOff val="-10875"/>
                  <a:lumOff val="-37767"/>
                </a:schemeClr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45430"/>
              <a:satOff val="-14506"/>
              <a:lumOff val="-20039"/>
            </a:schemeClr>
          </a:solidFill>
        </a:fill>
      </a:tcStyle>
    </a:lastRow>
    <a:firstRow>
      <a:tcTxStyle b="off" i="off">
        <a:font>
          <a:latin typeface="Hoefler Text"/>
          <a:ea typeface="Hoefler Text"/>
          <a:cs typeface="Hoefler Tex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chemeClr val="accent1">
                  <a:satOff val="-10875"/>
                  <a:lumOff val="-37767"/>
                </a:scheme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45430"/>
              <a:satOff val="-14506"/>
              <a:lumOff val="-20039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oefler Text"/>
          <a:ea typeface="Hoefler Text"/>
          <a:cs typeface="Hoefler Text"/>
        </a:font>
        <a:srgbClr val="5E5E5E"/>
      </a:tcTxStyle>
      <a:tcStyle>
        <a:tcBdr>
          <a:left>
            <a:ln w="12700" cap="flat">
              <a:solidFill>
                <a:srgbClr val="A7A7A7"/>
              </a:solidFill>
              <a:prstDash val="solid"/>
              <a:miter lim="400000"/>
            </a:ln>
          </a:left>
          <a:right>
            <a:ln w="12700" cap="flat">
              <a:solidFill>
                <a:srgbClr val="A7A7A7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A7A7A7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6E4D7"/>
          </a:solidFill>
        </a:fill>
      </a:tcStyle>
    </a:band2H>
    <a:firstCol>
      <a:tcTxStyle b="off" i="off">
        <a:font>
          <a:latin typeface="Hoefler Text"/>
          <a:ea typeface="Hoefler Text"/>
          <a:cs typeface="Hoefler Text"/>
        </a:font>
        <a:srgbClr val="5D3C1B"/>
      </a:tcTxStyle>
      <a:tcStyle>
        <a:tcBdr>
          <a:left>
            <a:ln w="12700" cap="flat">
              <a:solidFill>
                <a:srgbClr val="A7A7A7"/>
              </a:solidFill>
              <a:prstDash val="solid"/>
              <a:miter lim="400000"/>
            </a:ln>
          </a:left>
          <a:right>
            <a:ln w="12700" cap="flat">
              <a:solidFill>
                <a:srgbClr val="A7A7A7"/>
              </a:solidFill>
              <a:prstDash val="solid"/>
              <a:miter lim="400000"/>
            </a:ln>
          </a:right>
          <a:top>
            <a:ln w="12700" cap="flat">
              <a:solidFill>
                <a:srgbClr val="A7A7A7"/>
              </a:solidFill>
              <a:prstDash val="solid"/>
              <a:miter lim="400000"/>
            </a:ln>
          </a:top>
          <a:bottom>
            <a:ln w="12700" cap="flat">
              <a:solidFill>
                <a:srgbClr val="A7A7A7"/>
              </a:solidFill>
              <a:prstDash val="solid"/>
              <a:miter lim="400000"/>
            </a:ln>
          </a:bottom>
          <a:insideH>
            <a:ln w="12700" cap="flat">
              <a:solidFill>
                <a:srgbClr val="A7A7A7"/>
              </a:solidFill>
              <a:prstDash val="solid"/>
              <a:miter lim="400000"/>
            </a:ln>
          </a:insideH>
          <a:insideV>
            <a:ln w="12700" cap="flat">
              <a:solidFill>
                <a:srgbClr val="A7A7A7"/>
              </a:solidFill>
              <a:prstDash val="solid"/>
              <a:miter lim="400000"/>
            </a:ln>
          </a:insideV>
        </a:tcBdr>
        <a:fill>
          <a:solidFill>
            <a:srgbClr val="E7E4DC"/>
          </a:solidFill>
        </a:fill>
      </a:tcStyle>
    </a:firstCol>
    <a:lastRow>
      <a:tcTxStyle b="off" i="off">
        <a:font>
          <a:latin typeface="Hoefler Text"/>
          <a:ea typeface="Hoefler Text"/>
          <a:cs typeface="Hoefler Text"/>
        </a:font>
        <a:srgbClr val="5D3C1B"/>
      </a:tcTxStyle>
      <a:tcStyle>
        <a:tcBdr>
          <a:left>
            <a:ln w="12700" cap="flat">
              <a:solidFill>
                <a:srgbClr val="A7A7A7"/>
              </a:solidFill>
              <a:prstDash val="solid"/>
              <a:miter lim="400000"/>
            </a:ln>
          </a:left>
          <a:right>
            <a:ln w="12700" cap="flat">
              <a:solidFill>
                <a:srgbClr val="A7A7A7"/>
              </a:solidFill>
              <a:prstDash val="solid"/>
              <a:miter lim="400000"/>
            </a:ln>
          </a:right>
          <a:top>
            <a:ln w="12700" cap="flat">
              <a:solidFill>
                <a:srgbClr val="A7A7A7"/>
              </a:solidFill>
              <a:prstDash val="solid"/>
              <a:miter lim="400000"/>
            </a:ln>
          </a:top>
          <a:bottom>
            <a:ln w="12700" cap="flat">
              <a:solidFill>
                <a:srgbClr val="A7A7A7"/>
              </a:solidFill>
              <a:prstDash val="solid"/>
              <a:miter lim="400000"/>
            </a:ln>
          </a:bottom>
          <a:insideH>
            <a:ln w="12700" cap="flat">
              <a:solidFill>
                <a:srgbClr val="A7A7A7"/>
              </a:solidFill>
              <a:prstDash val="solid"/>
              <a:miter lim="400000"/>
            </a:ln>
          </a:insideH>
          <a:insideV>
            <a:ln w="12700" cap="flat">
              <a:solidFill>
                <a:srgbClr val="A7A7A7"/>
              </a:solidFill>
              <a:prstDash val="solid"/>
              <a:miter lim="400000"/>
            </a:ln>
          </a:insideV>
        </a:tcBdr>
        <a:fill>
          <a:solidFill>
            <a:srgbClr val="D5D2C7"/>
          </a:solidFill>
        </a:fill>
      </a:tcStyle>
    </a:lastRow>
    <a:firstRow>
      <a:tcTxStyle b="off" i="off">
        <a:font>
          <a:latin typeface="Hoefler Text"/>
          <a:ea typeface="Hoefler Text"/>
          <a:cs typeface="Hoefler Text"/>
        </a:font>
        <a:srgbClr val="5D3C1B"/>
      </a:tcTxStyle>
      <a:tcStyle>
        <a:tcBdr>
          <a:left>
            <a:ln w="12700" cap="flat">
              <a:solidFill>
                <a:srgbClr val="A7A7A7"/>
              </a:solidFill>
              <a:prstDash val="solid"/>
              <a:miter lim="400000"/>
            </a:ln>
          </a:left>
          <a:right>
            <a:ln w="12700" cap="flat">
              <a:solidFill>
                <a:srgbClr val="A7A7A7"/>
              </a:solidFill>
              <a:prstDash val="solid"/>
              <a:miter lim="400000"/>
            </a:ln>
          </a:right>
          <a:top>
            <a:ln w="12700" cap="flat">
              <a:solidFill>
                <a:srgbClr val="A7A7A7"/>
              </a:solidFill>
              <a:prstDash val="solid"/>
              <a:miter lim="400000"/>
            </a:ln>
          </a:top>
          <a:bottom>
            <a:ln w="12700" cap="flat">
              <a:solidFill>
                <a:srgbClr val="A7A7A7"/>
              </a:solidFill>
              <a:prstDash val="solid"/>
              <a:miter lim="400000"/>
            </a:ln>
          </a:bottom>
          <a:insideH>
            <a:ln w="12700" cap="flat">
              <a:solidFill>
                <a:srgbClr val="A7A7A7"/>
              </a:solidFill>
              <a:prstDash val="solid"/>
              <a:miter lim="400000"/>
            </a:ln>
          </a:insideH>
          <a:insideV>
            <a:ln w="12700" cap="flat">
              <a:solidFill>
                <a:srgbClr val="A7A7A7"/>
              </a:solidFill>
              <a:prstDash val="solid"/>
              <a:miter lim="400000"/>
            </a:ln>
          </a:insideV>
        </a:tcBdr>
        <a:fill>
          <a:solidFill>
            <a:srgbClr val="D5D2C7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oefler Text"/>
          <a:ea typeface="Hoefler Text"/>
          <a:cs typeface="Hoefler Text"/>
        </a:font>
        <a:srgbClr val="5E5E5E"/>
      </a:tcTxStyle>
      <a:tcStyle>
        <a:tcBdr>
          <a:left>
            <a:ln w="12700" cap="flat">
              <a:solidFill>
                <a:srgbClr val="000000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000000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000000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000000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4E1D9"/>
          </a:solidFill>
        </a:fill>
      </a:tcStyle>
    </a:band2H>
    <a:firstCol>
      <a:tcTxStyle b="off" i="off">
        <a:font>
          <a:latin typeface="Hoefler Text"/>
          <a:ea typeface="Hoefler Text"/>
          <a:cs typeface="Hoefler Tex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ACA99C"/>
          </a:solidFill>
        </a:fill>
      </a:tcStyle>
    </a:firstCol>
    <a:lastRow>
      <a:tcTxStyle b="off" i="off">
        <a:font>
          <a:latin typeface="Hoefler Text"/>
          <a:ea typeface="Hoefler Text"/>
          <a:cs typeface="Hoefler Tex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8746B"/>
          </a:solidFill>
        </a:fill>
      </a:tcStyle>
    </a:lastRow>
    <a:firstRow>
      <a:tcTxStyle b="off" i="off">
        <a:font>
          <a:latin typeface="Hoefler Text"/>
          <a:ea typeface="Hoefler Text"/>
          <a:cs typeface="Hoefler Tex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8746B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oefler Text"/>
          <a:ea typeface="Hoefler Text"/>
          <a:cs typeface="Hoefler Text"/>
        </a:font>
        <a:srgbClr val="5E5E5E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6B6C6B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6B6C6B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6B6C6B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FFFFFF">
              <a:alpha val="50000"/>
            </a:srgbClr>
          </a:solidFill>
        </a:fill>
      </a:tcStyle>
    </a:band2H>
    <a:firstCol>
      <a:tcTxStyle b="off" i="off">
        <a:font>
          <a:latin typeface="Hoefler Text"/>
          <a:ea typeface="Hoefler Text"/>
          <a:cs typeface="Hoefler Text"/>
        </a:font>
        <a:srgbClr val="5D3C1B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A7A7A7"/>
              </a:solidFill>
              <a:prstDash val="solid"/>
              <a:miter lim="400000"/>
            </a:ln>
          </a:right>
          <a:top>
            <a:ln w="12700" cap="flat">
              <a:solidFill>
                <a:srgbClr val="A9AAA9"/>
              </a:solidFill>
              <a:prstDash val="solid"/>
              <a:miter lim="400000"/>
            </a:ln>
          </a:top>
          <a:bottom>
            <a:ln w="12700" cap="flat">
              <a:solidFill>
                <a:srgbClr val="A9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AA9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oefler Text"/>
          <a:ea typeface="Hoefler Text"/>
          <a:cs typeface="Hoefler Text"/>
        </a:font>
        <a:srgbClr val="5D3C1B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A7A7A7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A7A7A7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oefler Text"/>
          <a:ea typeface="Hoefler Text"/>
          <a:cs typeface="Hoefler Text"/>
        </a:font>
        <a:srgbClr val="5D3C1B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A7A7A7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3" d="100"/>
          <a:sy n="73" d="100"/>
        </p:scale>
        <p:origin x="18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71010849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787400" y="1511300"/>
            <a:ext cx="11430000" cy="3810000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rgbClr val="276D6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/>
          </p:nvPr>
        </p:nvSpPr>
        <p:spPr>
          <a:xfrm>
            <a:off x="787400" y="5308600"/>
            <a:ext cx="11430000" cy="1447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000"/>
            </a:lvl1pPr>
            <a:lvl2pPr marL="0" indent="228600" algn="ctr">
              <a:spcBef>
                <a:spcPts val="0"/>
              </a:spcBef>
              <a:buSzTx/>
              <a:buNone/>
              <a:defRPr sz="4000"/>
            </a:lvl2pPr>
            <a:lvl3pPr marL="0" indent="457200" algn="ctr">
              <a:spcBef>
                <a:spcPts val="0"/>
              </a:spcBef>
              <a:buSzTx/>
              <a:buNone/>
              <a:defRPr sz="4000"/>
            </a:lvl3pPr>
            <a:lvl4pPr marL="0" indent="685800" algn="ctr">
              <a:spcBef>
                <a:spcPts val="0"/>
              </a:spcBef>
              <a:buSzTx/>
              <a:buNone/>
              <a:defRPr sz="4000"/>
            </a:lvl4pPr>
            <a:lvl5pPr marL="0" indent="914400" algn="ctr">
              <a:spcBef>
                <a:spcPts val="0"/>
              </a:spcBef>
              <a:buSzTx/>
              <a:buNone/>
              <a:defRPr sz="4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/>
          </p:cNvSpPr>
          <p:nvPr>
            <p:ph type="body" sz="quarter" idx="13"/>
          </p:nvPr>
        </p:nvSpPr>
        <p:spPr>
          <a:xfrm>
            <a:off x="1270000" y="6362700"/>
            <a:ext cx="10464800" cy="5334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800" i="1"/>
            </a:lvl1pPr>
          </a:lstStyle>
          <a:p>
            <a:r>
              <a:t>–Johnny Appleseed</a:t>
            </a:r>
          </a:p>
        </p:txBody>
      </p:sp>
      <p:sp>
        <p:nvSpPr>
          <p:cNvPr id="94" name="Shape 94"/>
          <p:cNvSpPr>
            <a:spLocks noGrp="1"/>
          </p:cNvSpPr>
          <p:nvPr>
            <p:ph type="body" sz="quarter" idx="14"/>
          </p:nvPr>
        </p:nvSpPr>
        <p:spPr>
          <a:xfrm>
            <a:off x="1270000" y="4286250"/>
            <a:ext cx="10464800" cy="6477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2400"/>
              </a:spcBef>
              <a:buSzTx/>
              <a:buNone/>
            </a:lvl1pPr>
          </a:lstStyle>
          <a:p>
            <a:r>
              <a:t>“Type a quote here.” </a:t>
            </a:r>
          </a:p>
        </p:txBody>
      </p:sp>
      <p:sp>
        <p:nvSpPr>
          <p:cNvPr id="95" name="Shape 9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hape 10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/>
          </p:cNvSpPr>
          <p:nvPr>
            <p:ph type="pic" sz="half" idx="13"/>
          </p:nvPr>
        </p:nvSpPr>
        <p:spPr>
          <a:xfrm>
            <a:off x="2489200" y="889000"/>
            <a:ext cx="8051800" cy="6083300"/>
          </a:xfrm>
          <a:prstGeom prst="rect">
            <a:avLst/>
          </a:prstGeom>
          <a:ln w="9525">
            <a:round/>
          </a:ln>
          <a:effectLst>
            <a:outerShdw blurRad="63500" dist="38100" dir="5400000" rotWithShape="0">
              <a:srgbClr val="000000">
                <a:alpha val="50000"/>
              </a:srgbClr>
            </a:outerShdw>
          </a:effectLst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Shape 21"/>
          <p:cNvSpPr>
            <a:spLocks noGrp="1"/>
          </p:cNvSpPr>
          <p:nvPr>
            <p:ph type="title"/>
          </p:nvPr>
        </p:nvSpPr>
        <p:spPr>
          <a:xfrm>
            <a:off x="787400" y="7188200"/>
            <a:ext cx="11430000" cy="1270000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rgbClr val="276D6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2" name="Shape 22"/>
          <p:cNvSpPr>
            <a:spLocks noGrp="1"/>
          </p:cNvSpPr>
          <p:nvPr>
            <p:ph type="body" sz="quarter" idx="1"/>
          </p:nvPr>
        </p:nvSpPr>
        <p:spPr>
          <a:xfrm>
            <a:off x="787400" y="8407400"/>
            <a:ext cx="11430000" cy="10414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000"/>
            </a:lvl1pPr>
            <a:lvl2pPr marL="0" indent="228600" algn="ctr">
              <a:spcBef>
                <a:spcPts val="0"/>
              </a:spcBef>
              <a:buSzTx/>
              <a:buNone/>
              <a:defRPr sz="4000"/>
            </a:lvl2pPr>
            <a:lvl3pPr marL="0" indent="457200" algn="ctr">
              <a:spcBef>
                <a:spcPts val="0"/>
              </a:spcBef>
              <a:buSzTx/>
              <a:buNone/>
              <a:defRPr sz="4000"/>
            </a:lvl3pPr>
            <a:lvl4pPr marL="0" indent="685800" algn="ctr">
              <a:spcBef>
                <a:spcPts val="0"/>
              </a:spcBef>
              <a:buSzTx/>
              <a:buNone/>
              <a:defRPr sz="4000"/>
            </a:lvl4pPr>
            <a:lvl5pPr marL="0" indent="914400" algn="ctr">
              <a:spcBef>
                <a:spcPts val="0"/>
              </a:spcBef>
              <a:buSzTx/>
              <a:buNone/>
              <a:defRPr sz="4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hape 2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>
            <a:spLocks noGrp="1"/>
          </p:cNvSpPr>
          <p:nvPr>
            <p:ph type="title"/>
          </p:nvPr>
        </p:nvSpPr>
        <p:spPr>
          <a:xfrm>
            <a:off x="787400" y="3657600"/>
            <a:ext cx="11430000" cy="24384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hape 3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>
            <a:spLocks noGrp="1"/>
          </p:cNvSpPr>
          <p:nvPr>
            <p:ph type="pic" sz="half" idx="13"/>
          </p:nvPr>
        </p:nvSpPr>
        <p:spPr>
          <a:xfrm>
            <a:off x="6484788" y="1206500"/>
            <a:ext cx="5465912" cy="7277100"/>
          </a:xfrm>
          <a:prstGeom prst="rect">
            <a:avLst/>
          </a:prstGeom>
          <a:ln w="9525">
            <a:round/>
          </a:ln>
          <a:effectLst>
            <a:outerShdw blurRad="63500" dist="38100" dir="5400000" rotWithShape="0">
              <a:srgbClr val="000000">
                <a:alpha val="50000"/>
              </a:srgbClr>
            </a:outerShdw>
          </a:effectLst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Shape 39"/>
          <p:cNvSpPr>
            <a:spLocks noGrp="1"/>
          </p:cNvSpPr>
          <p:nvPr>
            <p:ph type="title"/>
          </p:nvPr>
        </p:nvSpPr>
        <p:spPr>
          <a:xfrm>
            <a:off x="457200" y="1244600"/>
            <a:ext cx="5600700" cy="34671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40" name="Shape 40"/>
          <p:cNvSpPr>
            <a:spLocks noGrp="1"/>
          </p:cNvSpPr>
          <p:nvPr>
            <p:ph type="body" sz="quarter" idx="1"/>
          </p:nvPr>
        </p:nvSpPr>
        <p:spPr>
          <a:xfrm>
            <a:off x="457200" y="4851400"/>
            <a:ext cx="5600700" cy="36322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000"/>
            </a:lvl1pPr>
            <a:lvl2pPr marL="0" indent="228600" algn="ctr">
              <a:spcBef>
                <a:spcPts val="0"/>
              </a:spcBef>
              <a:buSzTx/>
              <a:buNone/>
              <a:defRPr sz="4000"/>
            </a:lvl2pPr>
            <a:lvl3pPr marL="0" indent="457200" algn="ctr">
              <a:spcBef>
                <a:spcPts val="0"/>
              </a:spcBef>
              <a:buSzTx/>
              <a:buNone/>
              <a:defRPr sz="4000"/>
            </a:lvl3pPr>
            <a:lvl4pPr marL="0" indent="685800" algn="ctr">
              <a:spcBef>
                <a:spcPts val="0"/>
              </a:spcBef>
              <a:buSzTx/>
              <a:buNone/>
              <a:defRPr sz="4000"/>
            </a:lvl4pPr>
            <a:lvl5pPr marL="0" indent="914400" algn="ctr">
              <a:spcBef>
                <a:spcPts val="0"/>
              </a:spcBef>
              <a:buSzTx/>
              <a:buNone/>
              <a:defRPr sz="4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hape 4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hape 4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Shape 57"/>
          <p:cNvSpPr>
            <a:spLocks noGrp="1"/>
          </p:cNvSpPr>
          <p:nvPr>
            <p:ph type="body" idx="1"/>
          </p:nvPr>
        </p:nvSpPr>
        <p:spPr>
          <a:xfrm>
            <a:off x="787400" y="2768600"/>
            <a:ext cx="11430000" cy="5715000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hape 5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/>
          </p:cNvSpPr>
          <p:nvPr>
            <p:ph type="pic" sz="quarter" idx="13"/>
          </p:nvPr>
        </p:nvSpPr>
        <p:spPr>
          <a:xfrm>
            <a:off x="7556500" y="2933700"/>
            <a:ext cx="3987347" cy="5308600"/>
          </a:xfrm>
          <a:prstGeom prst="rect">
            <a:avLst/>
          </a:prstGeom>
          <a:ln w="9525">
            <a:round/>
          </a:ln>
          <a:effectLst>
            <a:outerShdw blurRad="63500" dist="38100" dir="5400000" rotWithShape="0">
              <a:srgbClr val="000000">
                <a:alpha val="50000"/>
              </a:srgbClr>
            </a:outerShdw>
          </a:effectLst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Shape 6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Shape 67"/>
          <p:cNvSpPr>
            <a:spLocks noGrp="1"/>
          </p:cNvSpPr>
          <p:nvPr>
            <p:ph type="body" sz="half" idx="1"/>
          </p:nvPr>
        </p:nvSpPr>
        <p:spPr>
          <a:xfrm>
            <a:off x="787400" y="2768600"/>
            <a:ext cx="5486400" cy="57150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2800"/>
              </a:spcBef>
              <a:buBlip>
                <a:blip r:embed="rId2"/>
              </a:buBlip>
              <a:defRPr sz="3000"/>
            </a:lvl1pPr>
            <a:lvl2pPr marL="685800" indent="-342900">
              <a:spcBef>
                <a:spcPts val="2800"/>
              </a:spcBef>
              <a:buBlip>
                <a:blip r:embed="rId2"/>
              </a:buBlip>
              <a:defRPr sz="3000"/>
            </a:lvl2pPr>
            <a:lvl3pPr marL="1028700" indent="-342900">
              <a:spcBef>
                <a:spcPts val="2800"/>
              </a:spcBef>
              <a:buBlip>
                <a:blip r:embed="rId2"/>
              </a:buBlip>
              <a:defRPr sz="3000"/>
            </a:lvl3pPr>
            <a:lvl4pPr marL="1371600" indent="-342900">
              <a:spcBef>
                <a:spcPts val="2800"/>
              </a:spcBef>
              <a:buBlip>
                <a:blip r:embed="rId2"/>
              </a:buBlip>
              <a:defRPr sz="3000"/>
            </a:lvl4pPr>
            <a:lvl5pPr marL="1714500" indent="-342900">
              <a:spcBef>
                <a:spcPts val="2800"/>
              </a:spcBef>
              <a:buBlip>
                <a:blip r:embed="rId2"/>
              </a:buBlip>
              <a:defRPr sz="3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hape 6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hape 7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3 -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/>
          </p:cNvSpPr>
          <p:nvPr>
            <p:ph type="pic" idx="13"/>
          </p:nvPr>
        </p:nvSpPr>
        <p:spPr>
          <a:xfrm>
            <a:off x="787400" y="685800"/>
            <a:ext cx="6184900" cy="8229600"/>
          </a:xfrm>
          <a:prstGeom prst="rect">
            <a:avLst/>
          </a:prstGeom>
          <a:ln w="9525">
            <a:round/>
          </a:ln>
          <a:effectLst>
            <a:outerShdw blurRad="63500" dist="38100" dir="5400000" rotWithShape="0">
              <a:srgbClr val="000000">
                <a:alpha val="50000"/>
              </a:srgbClr>
            </a:outerShdw>
          </a:effectLst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Shape 84"/>
          <p:cNvSpPr>
            <a:spLocks noGrp="1"/>
          </p:cNvSpPr>
          <p:nvPr>
            <p:ph type="pic" sz="quarter" idx="14"/>
          </p:nvPr>
        </p:nvSpPr>
        <p:spPr>
          <a:xfrm>
            <a:off x="7645400" y="685800"/>
            <a:ext cx="4572000" cy="2984500"/>
          </a:xfrm>
          <a:prstGeom prst="rect">
            <a:avLst/>
          </a:prstGeom>
          <a:ln w="9525">
            <a:round/>
          </a:ln>
          <a:effectLst>
            <a:outerShdw blurRad="63500" dist="38100" dir="5400000" rotWithShape="0">
              <a:srgbClr val="000000">
                <a:alpha val="50000"/>
              </a:srgbClr>
            </a:outerShdw>
          </a:effectLst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Shape 85"/>
          <p:cNvSpPr>
            <a:spLocks noGrp="1"/>
          </p:cNvSpPr>
          <p:nvPr>
            <p:ph type="pic" sz="quarter" idx="15"/>
          </p:nvPr>
        </p:nvSpPr>
        <p:spPr>
          <a:xfrm>
            <a:off x="7645400" y="4381500"/>
            <a:ext cx="4572000" cy="4546600"/>
          </a:xfrm>
          <a:prstGeom prst="rect">
            <a:avLst/>
          </a:prstGeom>
          <a:ln w="9525">
            <a:round/>
          </a:ln>
          <a:effectLst>
            <a:outerShdw blurRad="63500" dist="38100" dir="5400000" rotWithShape="0">
              <a:srgbClr val="000000">
                <a:alpha val="50000"/>
              </a:srgbClr>
            </a:outerShdw>
          </a:effectLst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hape 8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body" idx="1"/>
          </p:nvPr>
        </p:nvSpPr>
        <p:spPr>
          <a:xfrm>
            <a:off x="787400" y="1257300"/>
            <a:ext cx="11430000" cy="723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buBlip>
                <a:blip r:embed="rId15"/>
              </a:buBlip>
            </a:lvl1pPr>
            <a:lvl2pPr>
              <a:buBlip>
                <a:blip r:embed="rId15"/>
              </a:buBlip>
            </a:lvl2pPr>
            <a:lvl3pPr>
              <a:buBlip>
                <a:blip r:embed="rId15"/>
              </a:buBlip>
            </a:lvl3pPr>
            <a:lvl4pPr>
              <a:buBlip>
                <a:blip r:embed="rId15"/>
              </a:buBlip>
            </a:lvl4pPr>
            <a:lvl5pPr>
              <a:buBlip>
                <a:blip r:embed="rId15"/>
              </a:buBlip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" name="Shape 3"/>
          <p:cNvSpPr>
            <a:spLocks noGrp="1"/>
          </p:cNvSpPr>
          <p:nvPr>
            <p:ph type="title"/>
          </p:nvPr>
        </p:nvSpPr>
        <p:spPr>
          <a:xfrm>
            <a:off x="787400" y="254000"/>
            <a:ext cx="11430000" cy="2438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6302692" y="9131300"/>
            <a:ext cx="386716" cy="4318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800" b="0" i="0" u="none" strike="noStrike" cap="none" spc="0" baseline="0">
          <a:ln>
            <a:noFill/>
          </a:ln>
          <a:solidFill>
            <a:srgbClr val="767367"/>
          </a:solidFill>
          <a:effectLst>
            <a:outerShdw blurRad="63500" dist="12700" dir="5400000" rotWithShape="0">
              <a:srgbClr val="000000">
                <a:alpha val="30000"/>
              </a:srgbClr>
            </a:outerShdw>
          </a:effectLst>
          <a:uFillTx/>
          <a:latin typeface="+mn-lt"/>
          <a:ea typeface="+mn-ea"/>
          <a:cs typeface="+mn-cs"/>
          <a:sym typeface="Baskerville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800" b="0" i="0" u="none" strike="noStrike" cap="none" spc="0" baseline="0">
          <a:ln>
            <a:noFill/>
          </a:ln>
          <a:solidFill>
            <a:srgbClr val="767367"/>
          </a:solidFill>
          <a:effectLst>
            <a:outerShdw blurRad="63500" dist="12700" dir="5400000" rotWithShape="0">
              <a:srgbClr val="000000">
                <a:alpha val="30000"/>
              </a:srgbClr>
            </a:outerShdw>
          </a:effectLst>
          <a:uFillTx/>
          <a:latin typeface="+mn-lt"/>
          <a:ea typeface="+mn-ea"/>
          <a:cs typeface="+mn-cs"/>
          <a:sym typeface="Baskerville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800" b="0" i="0" u="none" strike="noStrike" cap="none" spc="0" baseline="0">
          <a:ln>
            <a:noFill/>
          </a:ln>
          <a:solidFill>
            <a:srgbClr val="767367"/>
          </a:solidFill>
          <a:effectLst>
            <a:outerShdw blurRad="63500" dist="12700" dir="5400000" rotWithShape="0">
              <a:srgbClr val="000000">
                <a:alpha val="30000"/>
              </a:srgbClr>
            </a:outerShdw>
          </a:effectLst>
          <a:uFillTx/>
          <a:latin typeface="+mn-lt"/>
          <a:ea typeface="+mn-ea"/>
          <a:cs typeface="+mn-cs"/>
          <a:sym typeface="Baskerville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800" b="0" i="0" u="none" strike="noStrike" cap="none" spc="0" baseline="0">
          <a:ln>
            <a:noFill/>
          </a:ln>
          <a:solidFill>
            <a:srgbClr val="767367"/>
          </a:solidFill>
          <a:effectLst>
            <a:outerShdw blurRad="63500" dist="12700" dir="5400000" rotWithShape="0">
              <a:srgbClr val="000000">
                <a:alpha val="30000"/>
              </a:srgbClr>
            </a:outerShdw>
          </a:effectLst>
          <a:uFillTx/>
          <a:latin typeface="+mn-lt"/>
          <a:ea typeface="+mn-ea"/>
          <a:cs typeface="+mn-cs"/>
          <a:sym typeface="Baskerville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800" b="0" i="0" u="none" strike="noStrike" cap="none" spc="0" baseline="0">
          <a:ln>
            <a:noFill/>
          </a:ln>
          <a:solidFill>
            <a:srgbClr val="767367"/>
          </a:solidFill>
          <a:effectLst>
            <a:outerShdw blurRad="63500" dist="12700" dir="5400000" rotWithShape="0">
              <a:srgbClr val="000000">
                <a:alpha val="30000"/>
              </a:srgbClr>
            </a:outerShdw>
          </a:effectLst>
          <a:uFillTx/>
          <a:latin typeface="+mn-lt"/>
          <a:ea typeface="+mn-ea"/>
          <a:cs typeface="+mn-cs"/>
          <a:sym typeface="Baskerville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800" b="0" i="0" u="none" strike="noStrike" cap="none" spc="0" baseline="0">
          <a:ln>
            <a:noFill/>
          </a:ln>
          <a:solidFill>
            <a:srgbClr val="767367"/>
          </a:solidFill>
          <a:effectLst>
            <a:outerShdw blurRad="63500" dist="12700" dir="5400000" rotWithShape="0">
              <a:srgbClr val="000000">
                <a:alpha val="30000"/>
              </a:srgbClr>
            </a:outerShdw>
          </a:effectLst>
          <a:uFillTx/>
          <a:latin typeface="+mn-lt"/>
          <a:ea typeface="+mn-ea"/>
          <a:cs typeface="+mn-cs"/>
          <a:sym typeface="Baskerville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800" b="0" i="0" u="none" strike="noStrike" cap="none" spc="0" baseline="0">
          <a:ln>
            <a:noFill/>
          </a:ln>
          <a:solidFill>
            <a:srgbClr val="767367"/>
          </a:solidFill>
          <a:effectLst>
            <a:outerShdw blurRad="63500" dist="12700" dir="5400000" rotWithShape="0">
              <a:srgbClr val="000000">
                <a:alpha val="30000"/>
              </a:srgbClr>
            </a:outerShdw>
          </a:effectLst>
          <a:uFillTx/>
          <a:latin typeface="+mn-lt"/>
          <a:ea typeface="+mn-ea"/>
          <a:cs typeface="+mn-cs"/>
          <a:sym typeface="Baskerville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800" b="0" i="0" u="none" strike="noStrike" cap="none" spc="0" baseline="0">
          <a:ln>
            <a:noFill/>
          </a:ln>
          <a:solidFill>
            <a:srgbClr val="767367"/>
          </a:solidFill>
          <a:effectLst>
            <a:outerShdw blurRad="63500" dist="12700" dir="5400000" rotWithShape="0">
              <a:srgbClr val="000000">
                <a:alpha val="30000"/>
              </a:srgbClr>
            </a:outerShdw>
          </a:effectLst>
          <a:uFillTx/>
          <a:latin typeface="+mn-lt"/>
          <a:ea typeface="+mn-ea"/>
          <a:cs typeface="+mn-cs"/>
          <a:sym typeface="Baskerville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800" b="0" i="0" u="none" strike="noStrike" cap="none" spc="0" baseline="0">
          <a:ln>
            <a:noFill/>
          </a:ln>
          <a:solidFill>
            <a:srgbClr val="767367"/>
          </a:solidFill>
          <a:effectLst>
            <a:outerShdw blurRad="63500" dist="12700" dir="5400000" rotWithShape="0">
              <a:srgbClr val="000000">
                <a:alpha val="30000"/>
              </a:srgbClr>
            </a:outerShdw>
          </a:effectLst>
          <a:uFillTx/>
          <a:latin typeface="+mn-lt"/>
          <a:ea typeface="+mn-ea"/>
          <a:cs typeface="+mn-cs"/>
          <a:sym typeface="Baskerville"/>
        </a:defRPr>
      </a:lvl9pPr>
    </p:titleStyle>
    <p:bodyStyle>
      <a:lvl1pPr marL="393700" marR="0" indent="-393700" algn="l" defTabSz="584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50000"/>
        <a:buFontTx/>
        <a:buBlip>
          <a:blip r:embed="rId15"/>
        </a:buBlip>
        <a:tabLst/>
        <a:defRPr sz="3600" b="0" i="0" u="none" strike="noStrike" cap="none" spc="0" baseline="0">
          <a:ln>
            <a:noFill/>
          </a:ln>
          <a:solidFill>
            <a:srgbClr val="5E5E5E"/>
          </a:solidFill>
          <a:uFillTx/>
          <a:latin typeface="Hoefler Text"/>
          <a:ea typeface="Hoefler Text"/>
          <a:cs typeface="Hoefler Text"/>
          <a:sym typeface="Hoefler Text"/>
        </a:defRPr>
      </a:lvl1pPr>
      <a:lvl2pPr marL="787400" marR="0" indent="-393700" algn="l" defTabSz="584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50000"/>
        <a:buFontTx/>
        <a:buBlip>
          <a:blip r:embed="rId15"/>
        </a:buBlip>
        <a:tabLst/>
        <a:defRPr sz="3600" b="0" i="0" u="none" strike="noStrike" cap="none" spc="0" baseline="0">
          <a:ln>
            <a:noFill/>
          </a:ln>
          <a:solidFill>
            <a:srgbClr val="5E5E5E"/>
          </a:solidFill>
          <a:uFillTx/>
          <a:latin typeface="Hoefler Text"/>
          <a:ea typeface="Hoefler Text"/>
          <a:cs typeface="Hoefler Text"/>
          <a:sym typeface="Hoefler Text"/>
        </a:defRPr>
      </a:lvl2pPr>
      <a:lvl3pPr marL="1181100" marR="0" indent="-393700" algn="l" defTabSz="584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50000"/>
        <a:buFontTx/>
        <a:buBlip>
          <a:blip r:embed="rId15"/>
        </a:buBlip>
        <a:tabLst/>
        <a:defRPr sz="3600" b="0" i="0" u="none" strike="noStrike" cap="none" spc="0" baseline="0">
          <a:ln>
            <a:noFill/>
          </a:ln>
          <a:solidFill>
            <a:srgbClr val="5E5E5E"/>
          </a:solidFill>
          <a:uFillTx/>
          <a:latin typeface="Hoefler Text"/>
          <a:ea typeface="Hoefler Text"/>
          <a:cs typeface="Hoefler Text"/>
          <a:sym typeface="Hoefler Text"/>
        </a:defRPr>
      </a:lvl3pPr>
      <a:lvl4pPr marL="1574800" marR="0" indent="-393700" algn="l" defTabSz="584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50000"/>
        <a:buFontTx/>
        <a:buBlip>
          <a:blip r:embed="rId15"/>
        </a:buBlip>
        <a:tabLst/>
        <a:defRPr sz="3600" b="0" i="0" u="none" strike="noStrike" cap="none" spc="0" baseline="0">
          <a:ln>
            <a:noFill/>
          </a:ln>
          <a:solidFill>
            <a:srgbClr val="5E5E5E"/>
          </a:solidFill>
          <a:uFillTx/>
          <a:latin typeface="Hoefler Text"/>
          <a:ea typeface="Hoefler Text"/>
          <a:cs typeface="Hoefler Text"/>
          <a:sym typeface="Hoefler Text"/>
        </a:defRPr>
      </a:lvl4pPr>
      <a:lvl5pPr marL="1968500" marR="0" indent="-393700" algn="l" defTabSz="584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50000"/>
        <a:buFontTx/>
        <a:buBlip>
          <a:blip r:embed="rId15"/>
        </a:buBlip>
        <a:tabLst/>
        <a:defRPr sz="3600" b="0" i="0" u="none" strike="noStrike" cap="none" spc="0" baseline="0">
          <a:ln>
            <a:noFill/>
          </a:ln>
          <a:solidFill>
            <a:srgbClr val="5E5E5E"/>
          </a:solidFill>
          <a:uFillTx/>
          <a:latin typeface="Hoefler Text"/>
          <a:ea typeface="Hoefler Text"/>
          <a:cs typeface="Hoefler Text"/>
          <a:sym typeface="Hoefler Text"/>
        </a:defRPr>
      </a:lvl5pPr>
      <a:lvl6pPr marL="2362200" marR="0" indent="-393700" algn="l" defTabSz="584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50000"/>
        <a:buFontTx/>
        <a:buBlip>
          <a:blip r:embed="rId15"/>
        </a:buBlip>
        <a:tabLst/>
        <a:defRPr sz="3600" b="0" i="0" u="none" strike="noStrike" cap="none" spc="0" baseline="0">
          <a:ln>
            <a:noFill/>
          </a:ln>
          <a:solidFill>
            <a:srgbClr val="5E5E5E"/>
          </a:solidFill>
          <a:uFillTx/>
          <a:latin typeface="Hoefler Text"/>
          <a:ea typeface="Hoefler Text"/>
          <a:cs typeface="Hoefler Text"/>
          <a:sym typeface="Hoefler Text"/>
        </a:defRPr>
      </a:lvl6pPr>
      <a:lvl7pPr marL="2755900" marR="0" indent="-393700" algn="l" defTabSz="584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50000"/>
        <a:buFontTx/>
        <a:buBlip>
          <a:blip r:embed="rId15"/>
        </a:buBlip>
        <a:tabLst/>
        <a:defRPr sz="3600" b="0" i="0" u="none" strike="noStrike" cap="none" spc="0" baseline="0">
          <a:ln>
            <a:noFill/>
          </a:ln>
          <a:solidFill>
            <a:srgbClr val="5E5E5E"/>
          </a:solidFill>
          <a:uFillTx/>
          <a:latin typeface="Hoefler Text"/>
          <a:ea typeface="Hoefler Text"/>
          <a:cs typeface="Hoefler Text"/>
          <a:sym typeface="Hoefler Text"/>
        </a:defRPr>
      </a:lvl7pPr>
      <a:lvl8pPr marL="3149600" marR="0" indent="-393700" algn="l" defTabSz="584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50000"/>
        <a:buFontTx/>
        <a:buBlip>
          <a:blip r:embed="rId15"/>
        </a:buBlip>
        <a:tabLst/>
        <a:defRPr sz="3600" b="0" i="0" u="none" strike="noStrike" cap="none" spc="0" baseline="0">
          <a:ln>
            <a:noFill/>
          </a:ln>
          <a:solidFill>
            <a:srgbClr val="5E5E5E"/>
          </a:solidFill>
          <a:uFillTx/>
          <a:latin typeface="Hoefler Text"/>
          <a:ea typeface="Hoefler Text"/>
          <a:cs typeface="Hoefler Text"/>
          <a:sym typeface="Hoefler Text"/>
        </a:defRPr>
      </a:lvl8pPr>
      <a:lvl9pPr marL="3543300" marR="0" indent="-393700" algn="l" defTabSz="584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50000"/>
        <a:buFontTx/>
        <a:buBlip>
          <a:blip r:embed="rId15"/>
        </a:buBlip>
        <a:tabLst/>
        <a:defRPr sz="3600" b="0" i="0" u="none" strike="noStrike" cap="none" spc="0" baseline="0">
          <a:ln>
            <a:noFill/>
          </a:ln>
          <a:solidFill>
            <a:srgbClr val="5E5E5E"/>
          </a:solidFill>
          <a:uFillTx/>
          <a:latin typeface="Hoefler Text"/>
          <a:ea typeface="Hoefler Text"/>
          <a:cs typeface="Hoefler Text"/>
          <a:sym typeface="Hoefler Text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oefler Tex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oefler Tex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oefler Tex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oefler Tex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oefler Tex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oefler Tex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oefler Tex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oefler Tex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oefler Tex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tif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APUSH Review: The People’s (Populist) Party</a:t>
            </a:r>
          </a:p>
        </p:txBody>
      </p:sp>
      <p:sp>
        <p:nvSpPr>
          <p:cNvPr id="120" name="Shape 120"/>
          <p:cNvSpPr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Everything You Need To Know About The People’s Party To Succeed In APUSH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Test Tips</a:t>
            </a:r>
          </a:p>
        </p:txBody>
      </p:sp>
      <p:sp>
        <p:nvSpPr>
          <p:cNvPr id="156" name="Shape 156"/>
          <p:cNvSpPr>
            <a:spLocks noGrp="1"/>
          </p:cNvSpPr>
          <p:nvPr>
            <p:ph type="body" idx="1"/>
          </p:nvPr>
        </p:nvSpPr>
        <p:spPr>
          <a:xfrm>
            <a:off x="177799" y="2235200"/>
            <a:ext cx="12649202" cy="7266186"/>
          </a:xfrm>
          <a:prstGeom prst="rect">
            <a:avLst/>
          </a:prstGeom>
        </p:spPr>
        <p:txBody>
          <a:bodyPr/>
          <a:lstStyle/>
          <a:p>
            <a:pPr marL="346456" indent="-346456" defTabSz="514095">
              <a:spcBef>
                <a:spcPts val="3100"/>
              </a:spcBef>
              <a:buBlip>
                <a:blip r:embed="rId2"/>
              </a:buBlip>
              <a:defRPr sz="3168"/>
            </a:pPr>
            <a:r>
              <a:t>Multiple-Choice And Short Answer:</a:t>
            </a:r>
          </a:p>
          <a:p>
            <a:pPr marL="692912" lvl="1" indent="-346456" defTabSz="514095">
              <a:spcBef>
                <a:spcPts val="3100"/>
              </a:spcBef>
              <a:buBlip>
                <a:blip r:embed="rId2"/>
              </a:buBlip>
              <a:defRPr sz="3168"/>
            </a:pPr>
            <a:r>
              <a:t>Reasons for the development of the Populist Party</a:t>
            </a:r>
          </a:p>
          <a:p>
            <a:pPr marL="692912" lvl="1" indent="-346456" defTabSz="514095">
              <a:spcBef>
                <a:spcPts val="3100"/>
              </a:spcBef>
              <a:buBlip>
                <a:blip r:embed="rId2"/>
              </a:buBlip>
              <a:defRPr sz="3168"/>
            </a:pPr>
            <a:r>
              <a:t>Populists’ ideas are most similar to……. (PROGRESSIVES)</a:t>
            </a:r>
          </a:p>
          <a:p>
            <a:pPr marL="692912" lvl="1" indent="-346456" defTabSz="514095">
              <a:spcBef>
                <a:spcPts val="3100"/>
              </a:spcBef>
              <a:buBlip>
                <a:blip r:embed="rId2"/>
              </a:buBlip>
              <a:defRPr sz="3168"/>
            </a:pPr>
            <a:r>
              <a:t>Who would support the Populist Party? (FARMERS!)</a:t>
            </a:r>
          </a:p>
          <a:p>
            <a:pPr marL="692912" lvl="1" indent="-346456" defTabSz="514095">
              <a:spcBef>
                <a:spcPts val="3100"/>
              </a:spcBef>
              <a:buBlip>
                <a:blip r:embed="rId2"/>
              </a:buBlip>
              <a:defRPr sz="3168"/>
            </a:pPr>
            <a:r>
              <a:t>Who would oppose? (INDUSTRIALISTS!)</a:t>
            </a:r>
          </a:p>
          <a:p>
            <a:pPr marL="692912" lvl="1" indent="-346456" defTabSz="514095">
              <a:spcBef>
                <a:spcPts val="3100"/>
              </a:spcBef>
              <a:buBlip>
                <a:blip r:embed="rId2"/>
              </a:buBlip>
              <a:defRPr sz="3168"/>
            </a:pPr>
            <a:r>
              <a:t>Cross of Gold</a:t>
            </a:r>
          </a:p>
          <a:p>
            <a:pPr marL="346456" indent="-346456" defTabSz="514095">
              <a:spcBef>
                <a:spcPts val="3100"/>
              </a:spcBef>
              <a:buBlip>
                <a:blip r:embed="rId2"/>
              </a:buBlip>
              <a:defRPr sz="3168"/>
            </a:pPr>
            <a:r>
              <a:t>Essays:</a:t>
            </a:r>
          </a:p>
          <a:p>
            <a:pPr marL="692912" lvl="1" indent="-346456" defTabSz="514095">
              <a:spcBef>
                <a:spcPts val="3100"/>
              </a:spcBef>
              <a:buBlip>
                <a:blip r:embed="rId2"/>
              </a:buBlip>
              <a:defRPr sz="3168"/>
            </a:pPr>
            <a:r>
              <a:t>Comparing farmers and industrial workers responses to industrialization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5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5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15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15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15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6" grpId="1" build="p" bldLvl="5" animBg="1" advAuto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Thanks For Watching!</a:t>
            </a:r>
          </a:p>
        </p:txBody>
      </p:sp>
      <p:sp>
        <p:nvSpPr>
          <p:cNvPr id="159" name="Shape 159"/>
          <p:cNvSpPr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>
            <a:lvl1pPr marL="342899" indent="-342899">
              <a:buBlip>
                <a:blip r:embed="rId2"/>
              </a:buBlip>
              <a:defRPr sz="4400"/>
            </a:lvl1pPr>
          </a:lstStyle>
          <a:p>
            <a:r>
              <a:t>Best of luck in May!</a:t>
            </a:r>
          </a:p>
        </p:txBody>
      </p:sp>
      <p:pic>
        <p:nvPicPr>
          <p:cNvPr id="160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097538" y="2653539"/>
            <a:ext cx="4880324" cy="594512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 New Curriculum</a:t>
            </a:r>
          </a:p>
        </p:txBody>
      </p:sp>
      <p:sp>
        <p:nvSpPr>
          <p:cNvPr id="123" name="Shape 123"/>
          <p:cNvSpPr>
            <a:spLocks noGrp="1"/>
          </p:cNvSpPr>
          <p:nvPr>
            <p:ph type="body" idx="1"/>
          </p:nvPr>
        </p:nvSpPr>
        <p:spPr>
          <a:xfrm>
            <a:off x="279400" y="2019300"/>
            <a:ext cx="12446000" cy="7574955"/>
          </a:xfrm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Key Concept 6.1, III, C</a:t>
            </a:r>
          </a:p>
          <a:p>
            <a:pPr lvl="1">
              <a:buBlip>
                <a:blip r:embed="rId2"/>
              </a:buBlip>
            </a:pPr>
            <a:r>
              <a:t>“Economic instability inspired agrarian activists to create the People’s (Populist) Party, which called for a stronger governmental role in regulating the American economic system.” - page 62. </a:t>
            </a:r>
          </a:p>
          <a:p>
            <a:pPr>
              <a:buBlip>
                <a:blip r:embed="rId2"/>
              </a:buBlip>
            </a:pPr>
            <a:r>
              <a:t>Since it’s mentioned, anything about the party is fair game for the test</a:t>
            </a:r>
          </a:p>
          <a:p>
            <a:pPr>
              <a:buBlip>
                <a:blip r:embed="rId2"/>
              </a:buBlip>
            </a:pPr>
            <a:r>
              <a:t>Focus on it being an agrarian movement (and other groups) and advocating for government intervention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3" grpId="1" build="p" bldLvl="5" animBg="1" advAuto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What Is The Populist Party?</a:t>
            </a:r>
          </a:p>
        </p:txBody>
      </p:sp>
      <p:sp>
        <p:nvSpPr>
          <p:cNvPr id="126" name="Shape 126"/>
          <p:cNvSpPr>
            <a:spLocks noGrp="1"/>
          </p:cNvSpPr>
          <p:nvPr>
            <p:ph type="body" idx="1"/>
          </p:nvPr>
        </p:nvSpPr>
        <p:spPr>
          <a:xfrm>
            <a:off x="677168" y="2337494"/>
            <a:ext cx="11650465" cy="6577212"/>
          </a:xfrm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Political party from the late 19th century, made up of mostly farmers</a:t>
            </a:r>
          </a:p>
          <a:p>
            <a:pPr>
              <a:buBlip>
                <a:blip r:embed="rId2"/>
              </a:buBlip>
            </a:pPr>
            <a:r>
              <a:t>They sought increased government involvement in the economy:</a:t>
            </a:r>
          </a:p>
          <a:p>
            <a:pPr lvl="1">
              <a:buBlip>
                <a:blip r:embed="rId2"/>
              </a:buBlip>
            </a:pPr>
            <a:r>
              <a:t>Railroads, banks, and government reform</a:t>
            </a:r>
          </a:p>
          <a:p>
            <a:pPr>
              <a:buBlip>
                <a:blip r:embed="rId2"/>
              </a:buBlip>
            </a:pPr>
            <a:r>
              <a:t>Critical of the economic system (capitalism)</a:t>
            </a:r>
          </a:p>
          <a:p>
            <a:pPr>
              <a:buBlip>
                <a:blip r:embed="rId2"/>
              </a:buBlip>
            </a:pPr>
            <a:r>
              <a:t>Originated in CINCINNATI!</a:t>
            </a:r>
          </a:p>
        </p:txBody>
      </p:sp>
      <p:pic>
        <p:nvPicPr>
          <p:cNvPr id="127" name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22400" y="25400"/>
            <a:ext cx="10160000" cy="7620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xit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6" grpId="1" build="p" bldLvl="5" animBg="1" advAuto="0"/>
      <p:bldP spid="127" grpId="2" animBg="1" advAuto="0"/>
      <p:bldP spid="127" grpId="3" animBg="1" advAuto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54990">
              <a:defRPr sz="7410">
                <a:effectLst>
                  <a:outerShdw blurRad="60325" dist="12065" dir="5400000" rotWithShape="0">
                    <a:srgbClr val="000000">
                      <a:alpha val="30000"/>
                    </a:srgbClr>
                  </a:outerShdw>
                </a:effectLst>
              </a:defRPr>
            </a:lvl1pPr>
          </a:lstStyle>
          <a:p>
            <a:r>
              <a:t>What Groups of People Supported the Populist Party?</a:t>
            </a:r>
          </a:p>
        </p:txBody>
      </p:sp>
      <p:sp>
        <p:nvSpPr>
          <p:cNvPr id="130" name="Shape 130"/>
          <p:cNvSpPr>
            <a:spLocks noGrp="1"/>
          </p:cNvSpPr>
          <p:nvPr>
            <p:ph type="body" idx="1"/>
          </p:nvPr>
        </p:nvSpPr>
        <p:spPr>
          <a:xfrm>
            <a:off x="279399" y="2514600"/>
            <a:ext cx="12446002" cy="7108528"/>
          </a:xfrm>
          <a:prstGeom prst="rect">
            <a:avLst/>
          </a:prstGeom>
        </p:spPr>
        <p:txBody>
          <a:bodyPr/>
          <a:lstStyle/>
          <a:p>
            <a:pPr marL="338581" indent="-338581" defTabSz="502412">
              <a:spcBef>
                <a:spcPts val="3000"/>
              </a:spcBef>
              <a:buBlip>
                <a:blip r:embed="rId2"/>
              </a:buBlip>
              <a:defRPr sz="3096"/>
            </a:pPr>
            <a:r>
              <a:t>Farmers!</a:t>
            </a:r>
          </a:p>
          <a:p>
            <a:pPr marL="677163" lvl="1" indent="-338581" defTabSz="502412">
              <a:spcBef>
                <a:spcPts val="3000"/>
              </a:spcBef>
              <a:buBlip>
                <a:blip r:embed="rId2"/>
              </a:buBlip>
              <a:defRPr sz="3096"/>
            </a:pPr>
            <a:r>
              <a:t>The Grange - sought to connect farmers and share techniques</a:t>
            </a:r>
          </a:p>
          <a:p>
            <a:pPr marL="1015746" lvl="2" indent="-338581" defTabSz="502412">
              <a:spcBef>
                <a:spcPts val="3000"/>
              </a:spcBef>
              <a:buBlip>
                <a:blip r:embed="rId2"/>
              </a:buBlip>
              <a:defRPr sz="3096"/>
            </a:pPr>
            <a:r>
              <a:t>Hoped to elect state legislatures that supported their programs</a:t>
            </a:r>
          </a:p>
          <a:p>
            <a:pPr marL="677163" lvl="1" indent="-338581" defTabSz="502412">
              <a:spcBef>
                <a:spcPts val="3000"/>
              </a:spcBef>
              <a:buBlip>
                <a:blip r:embed="rId2"/>
              </a:buBlip>
              <a:defRPr sz="3096"/>
            </a:pPr>
            <a:r>
              <a:t>Farmers’ Alliances - mainly local organizations - established stores and banks</a:t>
            </a:r>
          </a:p>
          <a:p>
            <a:pPr marL="338581" indent="-338581" defTabSz="502412">
              <a:spcBef>
                <a:spcPts val="3000"/>
              </a:spcBef>
              <a:buBlip>
                <a:blip r:embed="rId2"/>
              </a:buBlip>
              <a:defRPr sz="3096"/>
            </a:pPr>
            <a:r>
              <a:t>Industrial Workers</a:t>
            </a:r>
          </a:p>
          <a:p>
            <a:pPr marL="677163" lvl="1" indent="-338581" defTabSz="502412">
              <a:spcBef>
                <a:spcPts val="3000"/>
              </a:spcBef>
              <a:buBlip>
                <a:blip r:embed="rId2"/>
              </a:buBlip>
              <a:defRPr sz="3096"/>
            </a:pPr>
            <a:r>
              <a:t>Knights of Labor - Labor union of skilled AND unskilled workers</a:t>
            </a:r>
          </a:p>
          <a:p>
            <a:pPr marL="677163" lvl="1" indent="-338581" defTabSz="502412">
              <a:spcBef>
                <a:spcPts val="3000"/>
              </a:spcBef>
              <a:buBlip>
                <a:blip r:embed="rId2"/>
              </a:buBlip>
              <a:defRPr sz="3096"/>
            </a:pPr>
            <a:r>
              <a:t>Terrance Powderly </a:t>
            </a:r>
          </a:p>
          <a:p>
            <a:pPr marL="338581" indent="-338581" defTabSz="502412">
              <a:spcBef>
                <a:spcPts val="3000"/>
              </a:spcBef>
              <a:buBlip>
                <a:blip r:embed="rId2"/>
              </a:buBlip>
              <a:defRPr sz="3096"/>
            </a:pPr>
            <a:r>
              <a:t>Economic reformers</a:t>
            </a:r>
          </a:p>
        </p:txBody>
      </p:sp>
      <p:pic>
        <p:nvPicPr>
          <p:cNvPr id="131" name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852990" y="-20787"/>
            <a:ext cx="4843710" cy="72173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1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1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13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0" grpId="1" build="p" bldLvl="5" animBg="1" advAuto="0"/>
      <p:bldP spid="131" grpId="2" animBg="1" advAuto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What Led to the Creation of the Populist Party?</a:t>
            </a:r>
          </a:p>
        </p:txBody>
      </p:sp>
      <p:sp>
        <p:nvSpPr>
          <p:cNvPr id="134" name="Shape 134"/>
          <p:cNvSpPr>
            <a:spLocks noGrp="1"/>
          </p:cNvSpPr>
          <p:nvPr>
            <p:ph type="body" idx="1"/>
          </p:nvPr>
        </p:nvSpPr>
        <p:spPr>
          <a:xfrm>
            <a:off x="203200" y="2514600"/>
            <a:ext cx="12598400" cy="7097614"/>
          </a:xfrm>
          <a:prstGeom prst="rect">
            <a:avLst/>
          </a:prstGeom>
        </p:spPr>
        <p:txBody>
          <a:bodyPr/>
          <a:lstStyle/>
          <a:p>
            <a:pPr marL="318897" indent="-318897" defTabSz="473201">
              <a:spcBef>
                <a:spcPts val="2900"/>
              </a:spcBef>
              <a:buBlip>
                <a:blip r:embed="rId2"/>
              </a:buBlip>
              <a:defRPr sz="2916"/>
            </a:pPr>
            <a:r>
              <a:t>Economic Issues:</a:t>
            </a:r>
          </a:p>
          <a:p>
            <a:pPr marL="637794" lvl="1" indent="-318897" defTabSz="473201">
              <a:spcBef>
                <a:spcPts val="2900"/>
              </a:spcBef>
              <a:buBlip>
                <a:blip r:embed="rId2"/>
              </a:buBlip>
              <a:defRPr sz="2916"/>
            </a:pPr>
            <a:r>
              <a:t>Growth of corporate power:</a:t>
            </a:r>
          </a:p>
          <a:p>
            <a:pPr marL="956691" lvl="2" indent="-318897" defTabSz="473201">
              <a:spcBef>
                <a:spcPts val="2900"/>
              </a:spcBef>
              <a:buBlip>
                <a:blip r:embed="rId2"/>
              </a:buBlip>
              <a:defRPr sz="2916"/>
            </a:pPr>
            <a:r>
              <a:t>RRs - high shipping rates hurt farmers</a:t>
            </a:r>
          </a:p>
          <a:p>
            <a:pPr marL="956691" lvl="2" indent="-318897" defTabSz="473201">
              <a:spcBef>
                <a:spcPts val="2900"/>
              </a:spcBef>
              <a:buBlip>
                <a:blip r:embed="rId2"/>
              </a:buBlip>
              <a:defRPr sz="2916"/>
            </a:pPr>
            <a:r>
              <a:t>RRs often owned grain elevators and charged high rates to store goods</a:t>
            </a:r>
          </a:p>
          <a:p>
            <a:pPr marL="637794" lvl="1" indent="-318897" defTabSz="473201">
              <a:spcBef>
                <a:spcPts val="2900"/>
              </a:spcBef>
              <a:buBlip>
                <a:blip r:embed="rId2"/>
              </a:buBlip>
              <a:defRPr sz="2916"/>
            </a:pPr>
            <a:r>
              <a:t>Panics of 1873 and 1893:</a:t>
            </a:r>
          </a:p>
          <a:p>
            <a:pPr marL="956691" lvl="2" indent="-318897" defTabSz="473201">
              <a:spcBef>
                <a:spcPts val="2900"/>
              </a:spcBef>
              <a:buBlip>
                <a:blip r:embed="rId2"/>
              </a:buBlip>
              <a:defRPr sz="2916"/>
            </a:pPr>
            <a:r>
              <a:t>Significantly hurt farmers - crop prices plummeted </a:t>
            </a:r>
          </a:p>
          <a:p>
            <a:pPr marL="318897" indent="-318897" defTabSz="473201">
              <a:spcBef>
                <a:spcPts val="2900"/>
              </a:spcBef>
              <a:buBlip>
                <a:blip r:embed="rId2"/>
              </a:buBlip>
              <a:defRPr sz="2916"/>
            </a:pPr>
            <a:r>
              <a:t>Emerged from previous agrarian groups:</a:t>
            </a:r>
          </a:p>
          <a:p>
            <a:pPr marL="637794" lvl="1" indent="-318897" defTabSz="473201">
              <a:spcBef>
                <a:spcPts val="2900"/>
              </a:spcBef>
              <a:buBlip>
                <a:blip r:embed="rId2"/>
              </a:buBlip>
              <a:defRPr sz="2916"/>
            </a:pPr>
            <a:r>
              <a:t>Grange</a:t>
            </a:r>
          </a:p>
          <a:p>
            <a:pPr marL="637794" lvl="1" indent="-318897" defTabSz="473201">
              <a:spcBef>
                <a:spcPts val="2900"/>
              </a:spcBef>
              <a:buBlip>
                <a:blip r:embed="rId2"/>
              </a:buBlip>
              <a:defRPr sz="2916"/>
            </a:pPr>
            <a:r>
              <a:t>Farmers’ Alliances</a:t>
            </a:r>
          </a:p>
        </p:txBody>
      </p:sp>
      <p:pic>
        <p:nvPicPr>
          <p:cNvPr id="135" name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724400" y="209550"/>
            <a:ext cx="7125573" cy="9334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13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13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13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3" fill="hold"/>
                                        <p:tgtEl>
                                          <p:spTgt spid="13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xit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4" grpId="1" build="p" bldLvl="5" animBg="1" advAuto="0"/>
      <p:bldP spid="135" grpId="2" animBg="1" advAuto="0"/>
      <p:bldP spid="135" grpId="3" animBg="1" advAuto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Goals of the Populists</a:t>
            </a:r>
          </a:p>
        </p:txBody>
      </p:sp>
      <p:sp>
        <p:nvSpPr>
          <p:cNvPr id="138" name="Shape 138"/>
          <p:cNvSpPr>
            <a:spLocks noGrp="1"/>
          </p:cNvSpPr>
          <p:nvPr>
            <p:ph type="body" idx="1"/>
          </p:nvPr>
        </p:nvSpPr>
        <p:spPr>
          <a:xfrm>
            <a:off x="177800" y="2209800"/>
            <a:ext cx="12550180" cy="7298333"/>
          </a:xfrm>
          <a:prstGeom prst="rect">
            <a:avLst/>
          </a:prstGeom>
        </p:spPr>
        <p:txBody>
          <a:bodyPr/>
          <a:lstStyle/>
          <a:p>
            <a:pPr marL="248031" indent="-248031" defTabSz="368045">
              <a:spcBef>
                <a:spcPts val="2200"/>
              </a:spcBef>
              <a:buBlip>
                <a:blip r:embed="rId2"/>
              </a:buBlip>
              <a:defRPr sz="2268"/>
            </a:pPr>
            <a:r>
              <a:t>Sought economic relief, as well as government intervention:</a:t>
            </a:r>
          </a:p>
          <a:p>
            <a:pPr marL="496062" lvl="1" indent="-248031" defTabSz="368045">
              <a:spcBef>
                <a:spcPts val="2200"/>
              </a:spcBef>
              <a:buBlip>
                <a:blip r:embed="rId2"/>
              </a:buBlip>
              <a:defRPr sz="2268"/>
            </a:pPr>
            <a:r>
              <a:t>Omaha Platform:</a:t>
            </a:r>
          </a:p>
          <a:p>
            <a:pPr marL="744093" lvl="2" indent="-248031" defTabSz="368045">
              <a:spcBef>
                <a:spcPts val="2200"/>
              </a:spcBef>
              <a:buBlip>
                <a:blip r:embed="rId2"/>
              </a:buBlip>
              <a:defRPr sz="2268"/>
            </a:pPr>
            <a:r>
              <a:t>Direct election of senators</a:t>
            </a:r>
          </a:p>
          <a:p>
            <a:pPr marL="744093" lvl="2" indent="-248031" defTabSz="368045">
              <a:spcBef>
                <a:spcPts val="2200"/>
              </a:spcBef>
              <a:buBlip>
                <a:blip r:embed="rId2"/>
              </a:buBlip>
              <a:defRPr sz="2268"/>
            </a:pPr>
            <a:r>
              <a:t>Graduated income tax</a:t>
            </a:r>
          </a:p>
          <a:p>
            <a:pPr marL="744093" lvl="2" indent="-248031" defTabSz="368045">
              <a:spcBef>
                <a:spcPts val="2200"/>
              </a:spcBef>
              <a:buBlip>
                <a:blip r:embed="rId2"/>
              </a:buBlip>
              <a:defRPr sz="2268"/>
            </a:pPr>
            <a:r>
              <a:t>Australian (secret) ballot</a:t>
            </a:r>
          </a:p>
          <a:p>
            <a:pPr marL="744093" lvl="2" indent="-248031" defTabSz="368045">
              <a:spcBef>
                <a:spcPts val="2200"/>
              </a:spcBef>
              <a:buBlip>
                <a:blip r:embed="rId2"/>
              </a:buBlip>
              <a:defRPr sz="2268"/>
            </a:pPr>
            <a:r>
              <a:t>Government control of railroads, telegraphs, and telephones</a:t>
            </a:r>
          </a:p>
          <a:p>
            <a:pPr marL="744093" lvl="2" indent="-248031" defTabSz="368045">
              <a:spcBef>
                <a:spcPts val="2200"/>
              </a:spcBef>
              <a:buBlip>
                <a:blip r:embed="rId2"/>
              </a:buBlip>
              <a:defRPr sz="2268"/>
            </a:pPr>
            <a:r>
              <a:t>Free Coinage of Silver at a ratio of 16:1 with gold (</a:t>
            </a:r>
            <a:r>
              <a:rPr b="1" i="1" u="sng"/>
              <a:t>Bimetalism</a:t>
            </a:r>
            <a:r>
              <a:t>)</a:t>
            </a:r>
          </a:p>
          <a:p>
            <a:pPr marL="992124" lvl="3" indent="-248031" defTabSz="368045">
              <a:spcBef>
                <a:spcPts val="2200"/>
              </a:spcBef>
              <a:buBlip>
                <a:blip r:embed="rId2"/>
              </a:buBlip>
              <a:defRPr sz="2268"/>
            </a:pPr>
            <a:r>
              <a:t>16 ounces of silver would equal 1 ounce of goal</a:t>
            </a:r>
          </a:p>
          <a:p>
            <a:pPr marL="992124" lvl="3" indent="-248031" defTabSz="368045">
              <a:spcBef>
                <a:spcPts val="2200"/>
              </a:spcBef>
              <a:buBlip>
                <a:blip r:embed="rId2"/>
              </a:buBlip>
              <a:defRPr sz="2268"/>
            </a:pPr>
            <a:r>
              <a:t>Would increase money supply -&gt; farmers to pay off their debts more easily</a:t>
            </a:r>
          </a:p>
          <a:p>
            <a:pPr marL="992124" lvl="3" indent="-248031" defTabSz="368045">
              <a:spcBef>
                <a:spcPts val="2200"/>
              </a:spcBef>
              <a:buBlip>
                <a:blip r:embed="rId2"/>
              </a:buBlip>
              <a:defRPr sz="2268"/>
            </a:pPr>
            <a:r>
              <a:t>Supported by farmers and debtors, opposed by Industrialists and lenders</a:t>
            </a:r>
          </a:p>
          <a:p>
            <a:pPr marL="496062" lvl="1" indent="-248031" defTabSz="368045">
              <a:spcBef>
                <a:spcPts val="2200"/>
              </a:spcBef>
              <a:buBlip>
                <a:blip r:embed="rId2"/>
              </a:buBlip>
              <a:defRPr sz="2268"/>
            </a:pPr>
            <a:r>
              <a:t>Civil Service Reform</a:t>
            </a:r>
          </a:p>
          <a:p>
            <a:pPr marL="496062" lvl="1" indent="-248031" defTabSz="368045">
              <a:spcBef>
                <a:spcPts val="2200"/>
              </a:spcBef>
              <a:buBlip>
                <a:blip r:embed="rId2"/>
              </a:buBlip>
              <a:defRPr sz="2268"/>
            </a:pPr>
            <a:r>
              <a:t>8-hour workday</a:t>
            </a:r>
          </a:p>
        </p:txBody>
      </p:sp>
      <p:pic>
        <p:nvPicPr>
          <p:cNvPr id="139" name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042400" y="2258176"/>
            <a:ext cx="3878901" cy="483477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1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1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1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1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1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13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3" fill="hold"/>
                                        <p:tgtEl>
                                          <p:spTgt spid="13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7" fill="hold"/>
                                        <p:tgtEl>
                                          <p:spTgt spid="13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1" fill="hold"/>
                                        <p:tgtEl>
                                          <p:spTgt spid="13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5" fill="hold"/>
                                        <p:tgtEl>
                                          <p:spTgt spid="13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8" grpId="1" build="p" bldLvl="5" animBg="1" advAuto="0"/>
      <p:bldP spid="139" grpId="2" animBg="1" advAuto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Election of 1892</a:t>
            </a:r>
          </a:p>
        </p:txBody>
      </p:sp>
      <p:sp>
        <p:nvSpPr>
          <p:cNvPr id="142" name="Shape 142"/>
          <p:cNvSpPr>
            <a:spLocks noGrp="1"/>
          </p:cNvSpPr>
          <p:nvPr>
            <p:ph type="body" idx="1"/>
          </p:nvPr>
        </p:nvSpPr>
        <p:spPr>
          <a:xfrm>
            <a:off x="203200" y="2019300"/>
            <a:ext cx="12508211" cy="7527628"/>
          </a:xfrm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Grover Cleveland (Democrat) vs. Benjamin Harrison (Republican) vs. James Weaver (Populist)</a:t>
            </a:r>
          </a:p>
          <a:p>
            <a:pPr>
              <a:buBlip>
                <a:blip r:embed="rId2"/>
              </a:buBlip>
            </a:pPr>
            <a:r>
              <a:t>Weaver campaigned on the Omaha Platform</a:t>
            </a:r>
          </a:p>
          <a:p>
            <a:pPr lvl="1">
              <a:buBlip>
                <a:blip r:embed="rId2"/>
              </a:buBlip>
            </a:pPr>
            <a:r>
              <a:t>He received 22 electoral votes, and 8.5% of the popular vote</a:t>
            </a:r>
          </a:p>
        </p:txBody>
      </p:sp>
      <p:pic>
        <p:nvPicPr>
          <p:cNvPr id="143" name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893123" y="183109"/>
            <a:ext cx="3952927" cy="486202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4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385986" y="183109"/>
            <a:ext cx="3833851" cy="486202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5" name="pasted-image.tif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108700" y="184150"/>
            <a:ext cx="2878709" cy="485993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1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xit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xit" presetSubtype="0" fill="hold" grpId="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2" grpId="1" build="p" bldLvl="5" animBg="1" advAuto="0"/>
      <p:bldP spid="143" grpId="2" animBg="1" advAuto="0"/>
      <p:bldP spid="143" grpId="5" animBg="1" advAuto="0"/>
      <p:bldP spid="144" grpId="3" animBg="1" advAuto="0"/>
      <p:bldP spid="144" grpId="7" animBg="1" advAuto="0"/>
      <p:bldP spid="145" grpId="4" animBg="1" advAuto="0"/>
      <p:bldP spid="145" grpId="6" animBg="1" advAuto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Election of 1896</a:t>
            </a:r>
          </a:p>
        </p:txBody>
      </p:sp>
      <p:sp>
        <p:nvSpPr>
          <p:cNvPr id="148" name="Shape 148"/>
          <p:cNvSpPr>
            <a:spLocks noGrp="1"/>
          </p:cNvSpPr>
          <p:nvPr>
            <p:ph type="body" idx="1"/>
          </p:nvPr>
        </p:nvSpPr>
        <p:spPr>
          <a:xfrm>
            <a:off x="203199" y="2019300"/>
            <a:ext cx="12598402" cy="7577039"/>
          </a:xfrm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William Jennings Bryan (Democrat AND Populist) vs. William McKinley (Republican)</a:t>
            </a:r>
          </a:p>
          <a:p>
            <a:pPr>
              <a:buBlip>
                <a:blip r:embed="rId2"/>
              </a:buBlip>
            </a:pPr>
            <a:r>
              <a:t>The Populist Party supported Bryan due to his support for Free Silver </a:t>
            </a:r>
          </a:p>
          <a:p>
            <a:pPr>
              <a:buBlip>
                <a:blip r:embed="rId2"/>
              </a:buBlip>
            </a:pPr>
            <a:r>
              <a:t>***“Cross of Gold” Speech***</a:t>
            </a:r>
          </a:p>
        </p:txBody>
      </p:sp>
      <p:pic>
        <p:nvPicPr>
          <p:cNvPr id="149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324350" y="2079689"/>
            <a:ext cx="7485341" cy="691793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8" grpId="1" build="p" bldLvl="5" animBg="1" advAuto="0"/>
      <p:bldP spid="149" grpId="2" animBg="1" advAuto="0"/>
      <p:bldP spid="149" grpId="3" animBg="1" advAuto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Impact of the Populists</a:t>
            </a:r>
          </a:p>
        </p:txBody>
      </p:sp>
      <p:sp>
        <p:nvSpPr>
          <p:cNvPr id="152" name="Shape 152"/>
          <p:cNvSpPr>
            <a:spLocks noGrp="1"/>
          </p:cNvSpPr>
          <p:nvPr>
            <p:ph type="body" idx="1"/>
          </p:nvPr>
        </p:nvSpPr>
        <p:spPr>
          <a:xfrm>
            <a:off x="228600" y="2019300"/>
            <a:ext cx="12547601" cy="7559775"/>
          </a:xfrm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Many of the ideas and goals of the Populist Party later came to fruition</a:t>
            </a:r>
          </a:p>
          <a:p>
            <a:pPr lvl="1">
              <a:buBlip>
                <a:blip r:embed="rId2"/>
              </a:buBlip>
            </a:pPr>
            <a:r>
              <a:t>16th amendment - income tax</a:t>
            </a:r>
          </a:p>
          <a:p>
            <a:pPr lvl="1">
              <a:buBlip>
                <a:blip r:embed="rId2"/>
              </a:buBlip>
            </a:pPr>
            <a:r>
              <a:t>17th amendment - direct election of senators</a:t>
            </a:r>
          </a:p>
          <a:p>
            <a:pPr lvl="1">
              <a:buBlip>
                <a:blip r:embed="rId2"/>
              </a:buBlip>
            </a:pPr>
            <a:r>
              <a:t>Secret ballots</a:t>
            </a:r>
          </a:p>
          <a:p>
            <a:pPr lvl="1">
              <a:buBlip>
                <a:blip r:embed="rId2"/>
              </a:buBlip>
            </a:pPr>
            <a:r>
              <a:t>All during the Progressive Era - Connection to another time period!</a:t>
            </a:r>
          </a:p>
        </p:txBody>
      </p:sp>
      <p:pic>
        <p:nvPicPr>
          <p:cNvPr id="153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600025" y="2362472"/>
            <a:ext cx="3804750" cy="502865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5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xit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2" grpId="1" build="p" bldLvl="5" animBg="1" advAuto="0"/>
      <p:bldP spid="153" grpId="2" animBg="1" advAuto="0"/>
      <p:bldP spid="153" grpId="3" animBg="1" advAuto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Harmony">
  <a:themeElements>
    <a:clrScheme name="Harmony">
      <a:dk1>
        <a:srgbClr val="5E5E5E"/>
      </a:dk1>
      <a:lt1>
        <a:srgbClr val="5E0033"/>
      </a:lt1>
      <a:dk2>
        <a:srgbClr val="565F5F"/>
      </a:dk2>
      <a:lt2>
        <a:srgbClr val="C2CBCA"/>
      </a:lt2>
      <a:accent1>
        <a:srgbClr val="87AEC1"/>
      </a:accent1>
      <a:accent2>
        <a:srgbClr val="D6BB9E"/>
      </a:accent2>
      <a:accent3>
        <a:srgbClr val="CC7A69"/>
      </a:accent3>
      <a:accent4>
        <a:srgbClr val="EAAB5C"/>
      </a:accent4>
      <a:accent5>
        <a:srgbClr val="98C8C6"/>
      </a:accent5>
      <a:accent6>
        <a:srgbClr val="C3CD8B"/>
      </a:accent6>
      <a:hlink>
        <a:srgbClr val="0000FF"/>
      </a:hlink>
      <a:folHlink>
        <a:srgbClr val="FF00FF"/>
      </a:folHlink>
    </a:clrScheme>
    <a:fontScheme name="Harmony">
      <a:majorFont>
        <a:latin typeface="Baskerville"/>
        <a:ea typeface="Baskerville"/>
        <a:cs typeface="Baskerville"/>
      </a:majorFont>
      <a:minorFont>
        <a:latin typeface="Baskerville"/>
        <a:ea typeface="Baskerville"/>
        <a:cs typeface="Baskerville"/>
      </a:minorFont>
    </a:fontScheme>
    <a:fmtScheme name="Harmon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oefler Text"/>
            <a:ea typeface="Hoefler Text"/>
            <a:cs typeface="Hoefler Text"/>
            <a:sym typeface="Hoefler Tex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38100" cap="flat">
          <a:solidFill>
            <a:schemeClr val="accent5">
              <a:hueOff val="85969"/>
              <a:satOff val="-7811"/>
              <a:lumOff val="-38955"/>
            </a:schemeClr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Hoefler Text"/>
            <a:ea typeface="Hoefler Text"/>
            <a:cs typeface="Hoefler Text"/>
            <a:sym typeface="Hoefler Tex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Harmony">
  <a:themeElements>
    <a:clrScheme name="Harmony">
      <a:dk1>
        <a:srgbClr val="000000"/>
      </a:dk1>
      <a:lt1>
        <a:srgbClr val="FFFFFF"/>
      </a:lt1>
      <a:dk2>
        <a:srgbClr val="565F5F"/>
      </a:dk2>
      <a:lt2>
        <a:srgbClr val="C2CBCA"/>
      </a:lt2>
      <a:accent1>
        <a:srgbClr val="87AEC1"/>
      </a:accent1>
      <a:accent2>
        <a:srgbClr val="D6BB9E"/>
      </a:accent2>
      <a:accent3>
        <a:srgbClr val="CC7A69"/>
      </a:accent3>
      <a:accent4>
        <a:srgbClr val="EAAB5C"/>
      </a:accent4>
      <a:accent5>
        <a:srgbClr val="98C8C6"/>
      </a:accent5>
      <a:accent6>
        <a:srgbClr val="C3CD8B"/>
      </a:accent6>
      <a:hlink>
        <a:srgbClr val="0000FF"/>
      </a:hlink>
      <a:folHlink>
        <a:srgbClr val="FF00FF"/>
      </a:folHlink>
    </a:clrScheme>
    <a:fontScheme name="Harmony">
      <a:majorFont>
        <a:latin typeface="Baskerville"/>
        <a:ea typeface="Baskerville"/>
        <a:cs typeface="Baskerville"/>
      </a:majorFont>
      <a:minorFont>
        <a:latin typeface="Baskerville"/>
        <a:ea typeface="Baskerville"/>
        <a:cs typeface="Baskerville"/>
      </a:minorFont>
    </a:fontScheme>
    <a:fmtScheme name="Harmon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oefler Text"/>
            <a:ea typeface="Hoefler Text"/>
            <a:cs typeface="Hoefler Text"/>
            <a:sym typeface="Hoefler Tex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38100" cap="flat">
          <a:solidFill>
            <a:schemeClr val="accent5">
              <a:hueOff val="85969"/>
              <a:satOff val="-7811"/>
              <a:lumOff val="-38955"/>
            </a:schemeClr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Hoefler Text"/>
            <a:ea typeface="Hoefler Text"/>
            <a:cs typeface="Hoefler Text"/>
            <a:sym typeface="Hoefler Tex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541</Words>
  <Application>Microsoft Office PowerPoint</Application>
  <PresentationFormat>Custom</PresentationFormat>
  <Paragraphs>70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Baskerville</vt:lpstr>
      <vt:lpstr>Helvetica Neue</vt:lpstr>
      <vt:lpstr>Hoefler Text</vt:lpstr>
      <vt:lpstr>Harmony</vt:lpstr>
      <vt:lpstr>APUSH Review: The People’s (Populist) Party</vt:lpstr>
      <vt:lpstr>The New Curriculum</vt:lpstr>
      <vt:lpstr>What Is The Populist Party?</vt:lpstr>
      <vt:lpstr>What Groups of People Supported the Populist Party?</vt:lpstr>
      <vt:lpstr>What Led to the Creation of the Populist Party?</vt:lpstr>
      <vt:lpstr>Goals of the Populists</vt:lpstr>
      <vt:lpstr>Election of 1892</vt:lpstr>
      <vt:lpstr>Election of 1896</vt:lpstr>
      <vt:lpstr>Impact of the Populists</vt:lpstr>
      <vt:lpstr>Test Tips</vt:lpstr>
      <vt:lpstr>Thanks For Watching!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APUSH Review: The People’s (Populist) Party</dc:title>
  <dc:creator>Matthew Cirbo</dc:creator>
  <cp:lastModifiedBy>Matthew Cirbo</cp:lastModifiedBy>
  <cp:revision>1</cp:revision>
  <dcterms:modified xsi:type="dcterms:W3CDTF">2016-01-22T18:10:36Z</dcterms:modified>
</cp:coreProperties>
</file>